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9" r:id="rId2"/>
    <p:sldId id="256" r:id="rId3"/>
    <p:sldId id="275" r:id="rId4"/>
    <p:sldId id="271" r:id="rId5"/>
    <p:sldId id="274" r:id="rId6"/>
    <p:sldId id="259" r:id="rId7"/>
    <p:sldId id="269" r:id="rId8"/>
    <p:sldId id="267" r:id="rId9"/>
    <p:sldId id="276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27" autoAdjust="0"/>
    <p:restoredTop sz="94660"/>
  </p:normalViewPr>
  <p:slideViewPr>
    <p:cSldViewPr snapToGrid="0">
      <p:cViewPr varScale="1">
        <p:scale>
          <a:sx n="66" d="100"/>
          <a:sy n="66" d="100"/>
        </p:scale>
        <p:origin x="62" y="4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audio1.wav>
</file>

<file path=ppt/media/image1.png>
</file>

<file path=ppt/media/image10.png>
</file>

<file path=ppt/media/image11.sv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305196-B459-4C07-A1B1-CDA9AE8A5E5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B85848-20DD-43BC-A948-02C82E4F99C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1769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462973-DABB-4FCC-AC1D-0385F377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C068B69-1AF1-4DA1-99EE-23CF1986EB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0761E8-B0FD-46FE-9D3C-050051943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6F713B-3F6C-4619-A015-6A01EB426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4D3E0F-6879-4730-94CF-5962F36D7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1769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75BC9A-CDB7-4A20-A0E5-54E9487F4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F9310AE-8B40-4A47-805E-942F82A9B9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9C0D33-4B99-4536-B57B-F65710E8D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DDD662D-CEB5-4CD1-AE68-7E89BAF8E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495A1CB-67D5-48B9-98B9-C2014C368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5258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1C18E4B-1B6A-44E3-8813-D8F5A3569C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03A1DC1-E976-4DE7-B7BA-8F292E9C00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02E355-16CE-49F1-84DA-BFFD39B89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8A01D2-1982-48B4-BF9B-165BCC67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58C051-7BBD-403D-A513-3EEFCD7D0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0058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290556-7485-4D02-8E98-34DC82C66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5223F2-5085-43D8-8124-AEBB757CB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09B7187-B373-4226-84A6-84426B961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9B38CC-1C41-4E02-88F7-7C747E984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7FDF1D-1470-4E72-9DFF-CA2763CB2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173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D05630-409C-4050-AC57-0C3AF896A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55A54A-DD2B-4B34-99AA-79A80EC65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70459B6-1A6E-45CE-8A51-304A9BAB6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68976F-DEE3-4F97-982D-6CDE07C9F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D175AC-3E3D-4A3C-BA06-9FFA00618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680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F242B4-9E8A-4D8D-A3F6-5C295049F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2B9722-8A38-4499-8869-603BE5AD9E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BB412B3-F57F-4D56-8F4A-D066A9DDA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90B698-99B3-4E22-807A-8CA952649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C558574-B189-4593-8E42-76B833471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B0A6081-FBA0-436B-B702-5FB3F0C89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4586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FA836C-F3BC-4144-8D6B-D62297630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C6C5E4B-0D98-4AB4-B844-C425B164A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4401BC2-58DB-4F42-9D07-509CCF2471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B6A5B64-027B-48F4-9CDB-1BC7D6ABB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A1DB899-9578-4987-8C96-6C2EE2BF2D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A6D1175-D1BD-4B18-A99D-95F965DB4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A7CF0C-205D-4F02-BFD8-B03523A98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9B406DD-9DEA-4289-9B52-85A290FA5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530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844513-73CC-4359-9921-383C51C7C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97AEDD0-5A2A-48E9-AE83-F3E883771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E2B827C-A9A1-4231-8EA9-6F0AB4937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FF43219-09E8-42EB-B8E5-978EBB12C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0228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3143AFE-BA00-439F-AE9C-A84267CEC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CE6E14F-56DC-4E50-BEFE-F0319DCA9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ADEFFC2-03CA-407B-98D0-B66ABCD59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2278817-2A58-4871-A275-DBFEB8DECB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266330"/>
            <a:ext cx="1144479" cy="114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976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B4640F-4D96-4F00-873D-DC85F1F59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6FB00A-A091-47EB-908A-D67D05D8C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5D0CC74-1CC8-4760-ABDE-D271CF35A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1462FA1-436B-4E29-9D72-7C8E6916A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7C90E4-DD68-4A22-8579-854974728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D6A48A-4633-48A5-A1BE-A36CA1F85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4285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2AD85D-3F86-4B25-876B-561A76C29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8293378-753C-406A-BFC6-8646591165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21AD645-D129-43E6-8050-30B8E040F5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AE6E1AA-3C45-4799-80E1-CE6B818EB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0BAD67C-A2AD-409A-A41C-FEC306E5D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D0B4138-D614-4ACB-80AC-3CD873E08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214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7000"/>
                <a:lumOff val="83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5A9C1D7-7553-48D9-B454-8EDDB5B52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25C10F5-5868-4A0F-A19B-682618E2E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8AAE851-7E3D-4911-88AE-7F75C03AD6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2EE8F-3DDB-4ABA-A446-3E36A07482AB}" type="datetimeFigureOut">
              <a:rPr lang="fr-FR" smtClean="0"/>
              <a:t>03/07/2022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EE99A2-3EEE-4631-A5AF-DC419B4732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DBD12C-5E52-41D8-95F8-2F60ECB6DE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5DDB9-09FE-4326-9C4E-B73EE85B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2760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D11742-C0EB-45B1-A974-9B7400E4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545" y="2766218"/>
            <a:ext cx="8104909" cy="1325563"/>
          </a:xfrm>
        </p:spPr>
        <p:txBody>
          <a:bodyPr/>
          <a:lstStyle/>
          <a:p>
            <a:r>
              <a:rPr lang="fr-FR" b="1" dirty="0" err="1"/>
              <a:t>Lauch</a:t>
            </a:r>
            <a:r>
              <a:rPr lang="fr-FR" b="1" dirty="0"/>
              <a:t> the diaporama for a surprise</a:t>
            </a:r>
          </a:p>
        </p:txBody>
      </p:sp>
    </p:spTree>
    <p:extLst>
      <p:ext uri="{BB962C8B-B14F-4D97-AF65-F5344CB8AC3E}">
        <p14:creationId xmlns:p14="http://schemas.microsoft.com/office/powerpoint/2010/main" val="823684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"/>
    </mc:Choice>
    <mc:Fallback>
      <p:transition spd="slow" advClick="0" advTm="5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855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CB87253-00C9-4D66-924F-6E12B78DCB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526" y="1809371"/>
            <a:ext cx="3395025" cy="3235868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Autofit/>
          </a:bodyPr>
          <a:lstStyle/>
          <a:p>
            <a:b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Projet Transverse</a:t>
            </a:r>
            <a:b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-</a:t>
            </a:r>
            <a:b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Angry Bears</a:t>
            </a:r>
            <a:br>
              <a:rPr lang="fr-FR"/>
            </a:br>
            <a:endParaRPr lang="en-US" sz="36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486AA11-E3DB-43C3-ABFA-A834359EB1AE}"/>
              </a:ext>
            </a:extLst>
          </p:cNvPr>
          <p:cNvSpPr txBox="1"/>
          <p:nvPr/>
        </p:nvSpPr>
        <p:spPr>
          <a:xfrm>
            <a:off x="10381576" y="204094"/>
            <a:ext cx="1963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sz="1800"/>
              <a:t>Groupe 04</a:t>
            </a:r>
            <a:endParaRPr lang="fr-FR" sz="18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539D79C-4246-4E6F-86D7-6AE9BDD8439E}"/>
              </a:ext>
            </a:extLst>
          </p:cNvPr>
          <p:cNvSpPr txBox="1"/>
          <p:nvPr/>
        </p:nvSpPr>
        <p:spPr>
          <a:xfrm>
            <a:off x="131974" y="6318315"/>
            <a:ext cx="174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sz="1800"/>
              <a:t>Promotion 2024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CBC2D69-5904-4BD5-8E62-EADCF2E58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613" y="204094"/>
            <a:ext cx="1144479" cy="1144479"/>
          </a:xfrm>
          <a:prstGeom prst="rect">
            <a:avLst/>
          </a:prstGeom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13B1E2E2-78E2-4F79-A02B-588CE464618A}"/>
              </a:ext>
            </a:extLst>
          </p:cNvPr>
          <p:cNvGrpSpPr/>
          <p:nvPr/>
        </p:nvGrpSpPr>
        <p:grpSpPr>
          <a:xfrm>
            <a:off x="4368077" y="276330"/>
            <a:ext cx="5959965" cy="6041985"/>
            <a:chOff x="4409160" y="276330"/>
            <a:chExt cx="5959965" cy="6041985"/>
          </a:xfrm>
        </p:grpSpPr>
        <p:pic>
          <p:nvPicPr>
            <p:cNvPr id="5" name="Image 4" descr="Une image contenant dessin&#10;&#10;Description générée automatiquement">
              <a:extLst>
                <a:ext uri="{FF2B5EF4-FFF2-40B4-BE49-F238E27FC236}">
                  <a16:creationId xmlns:a16="http://schemas.microsoft.com/office/drawing/2014/main" id="{39D6855C-BD23-4FB9-AC7A-AE717B505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98768" y="276330"/>
              <a:ext cx="4608021" cy="6041985"/>
            </a:xfrm>
            <a:prstGeom prst="rect">
              <a:avLst/>
            </a:prstGeom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528C8562-981C-4D06-BF71-F379F1FC40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9160" y="534377"/>
              <a:ext cx="1030555" cy="1018572"/>
            </a:xfrm>
            <a:prstGeom prst="rect">
              <a:avLst/>
            </a:prstGeom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0326A047-3080-4AFA-A1CA-7B021AABD4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3627" y="1043663"/>
              <a:ext cx="1030555" cy="1018572"/>
            </a:xfrm>
            <a:prstGeom prst="rect">
              <a:avLst/>
            </a:prstGeom>
          </p:spPr>
        </p:pic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C11D4B00-2D1E-4A50-ADA2-17330542F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38570" y="3680989"/>
              <a:ext cx="1030555" cy="1018572"/>
            </a:xfrm>
            <a:prstGeom prst="rect">
              <a:avLst/>
            </a:prstGeom>
          </p:spPr>
        </p:pic>
      </p:grpSp>
      <p:pic>
        <p:nvPicPr>
          <p:cNvPr id="13" name="Image 12">
            <a:extLst>
              <a:ext uri="{FF2B5EF4-FFF2-40B4-BE49-F238E27FC236}">
                <a16:creationId xmlns:a16="http://schemas.microsoft.com/office/drawing/2014/main" id="{98E7145E-6DB7-4D9E-8CAA-87D1531885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1666" y="5982724"/>
            <a:ext cx="1814004" cy="67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67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  <p:sndAc>
          <p:stSnd>
            <p:snd r:embed="rId2" name="jojos-bizarre-adventure-awakenpillar-men-good version.wav"/>
          </p:stSnd>
        </p:sndAc>
      </p:transition>
    </mc:Choice>
    <mc:Fallback>
      <p:transition spd="med">
        <p:fade/>
        <p:sndAc>
          <p:stSnd>
            <p:snd r:embed="rId2" name="jojos-bizarre-adventure-awakenpillar-men-good versio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4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950"/>
                            </p:stCondLst>
                            <p:childTnLst>
                              <p:par>
                                <p:cTn id="12" presetID="26" presetClass="emph" presetSubtype="0" fill="hold" nodeType="afterEffect">
                                  <p:stCondLst>
                                    <p:cond delay="3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700"/>
                            </p:stCondLst>
                            <p:childTnLst>
                              <p:par>
                                <p:cTn id="16" presetID="32" presetClass="emph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Rot by="120000">
                                      <p:cBhvr>
                                        <p:cTn id="1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700"/>
                            </p:stCondLst>
                            <p:childTnLst>
                              <p:par>
                                <p:cTn id="23" presetID="8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3200"/>
                            </p:stCondLst>
                            <p:childTnLst>
                              <p:par>
                                <p:cTn id="26" presetID="6" presetClass="emph" presetSubtype="0" fill="hold" nodeType="after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7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300"/>
                            </p:stCondLst>
                            <p:childTnLst>
                              <p:par>
                                <p:cTn id="2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300"/>
                            </p:stCondLst>
                            <p:childTnLst>
                              <p:par>
                                <p:cTn id="32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3" dur="8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9A3DC82-DE8C-4341-AF7E-929193182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127" y="0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Notre projet – Angry Bears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8FBBA0E-06EB-4221-9139-5B571A9A78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266330"/>
            <a:ext cx="1144479" cy="1144479"/>
          </a:xfrm>
          <a:prstGeom prst="rect">
            <a:avLst/>
          </a:prstGeom>
        </p:spPr>
      </p:pic>
      <p:pic>
        <p:nvPicPr>
          <p:cNvPr id="7" name="Espace réservé du contenu 4">
            <a:extLst>
              <a:ext uri="{FF2B5EF4-FFF2-40B4-BE49-F238E27FC236}">
                <a16:creationId xmlns:a16="http://schemas.microsoft.com/office/drawing/2014/main" id="{3C45D885-C6C8-4B0A-A5C7-B1E2B9F721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5757320"/>
            <a:ext cx="1144480" cy="839286"/>
          </a:xfrm>
          <a:prstGeom prst="rect">
            <a:avLst/>
          </a:prstGeom>
        </p:spPr>
      </p:pic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78A79C8C-A4E6-482C-A934-1BBC09F6C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2039"/>
            <a:ext cx="10515600" cy="4351338"/>
          </a:xfrm>
        </p:spPr>
        <p:txBody>
          <a:bodyPr/>
          <a:lstStyle/>
          <a:p>
            <a:r>
              <a:rPr lang="fr-FR" dirty="0"/>
              <a:t>Python / Librairie graphique choisie -&gt; Pygame</a:t>
            </a:r>
          </a:p>
        </p:txBody>
      </p:sp>
      <p:pic>
        <p:nvPicPr>
          <p:cNvPr id="3" name="Image 2" descr="Une image contenant intérieur, pièce, assis, table&#10;&#10;Description générée automatiquement">
            <a:extLst>
              <a:ext uri="{FF2B5EF4-FFF2-40B4-BE49-F238E27FC236}">
                <a16:creationId xmlns:a16="http://schemas.microsoft.com/office/drawing/2014/main" id="{05C4828E-183B-4223-ABDD-49F809305E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129" y="1524623"/>
            <a:ext cx="8331742" cy="507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289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>
            <a:extLst>
              <a:ext uri="{FF2B5EF4-FFF2-40B4-BE49-F238E27FC236}">
                <a16:creationId xmlns:a16="http://schemas.microsoft.com/office/drawing/2014/main" id="{29A3DC82-DE8C-4341-AF7E-929193182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127" y="-62941"/>
            <a:ext cx="10515600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Notre projet – Angry Bears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8FBBA0E-06EB-4221-9139-5B571A9A78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266330"/>
            <a:ext cx="1144479" cy="1144479"/>
          </a:xfrm>
          <a:prstGeom prst="rect">
            <a:avLst/>
          </a:prstGeom>
        </p:spPr>
      </p:pic>
      <p:pic>
        <p:nvPicPr>
          <p:cNvPr id="7" name="Espace réservé du contenu 4">
            <a:extLst>
              <a:ext uri="{FF2B5EF4-FFF2-40B4-BE49-F238E27FC236}">
                <a16:creationId xmlns:a16="http://schemas.microsoft.com/office/drawing/2014/main" id="{3C45D885-C6C8-4B0A-A5C7-B1E2B9F721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5757320"/>
            <a:ext cx="1144480" cy="839286"/>
          </a:xfrm>
          <a:prstGeom prst="rect">
            <a:avLst/>
          </a:prstGeom>
        </p:spPr>
      </p:pic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78A79C8C-A4E6-482C-A934-1BBC09F6C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1433"/>
            <a:ext cx="10515600" cy="4351338"/>
          </a:xfrm>
        </p:spPr>
        <p:txBody>
          <a:bodyPr/>
          <a:lstStyle/>
          <a:p>
            <a:r>
              <a:rPr lang="fr-FR" dirty="0"/>
              <a:t>Equations de trajectoire -&gt; sinusoïde</a:t>
            </a:r>
          </a:p>
        </p:txBody>
      </p:sp>
      <p:pic>
        <p:nvPicPr>
          <p:cNvPr id="10" name="Image 9" descr="Une image contenant assis, oiseau, table, eau&#10;&#10;Description générée automatiquement">
            <a:extLst>
              <a:ext uri="{FF2B5EF4-FFF2-40B4-BE49-F238E27FC236}">
                <a16:creationId xmlns:a16="http://schemas.microsoft.com/office/drawing/2014/main" id="{25B50AAE-AB49-4093-9CCB-E7FB7495CB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993" y="1524623"/>
            <a:ext cx="8367878" cy="510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EE4E3E-21E0-4DCE-A201-48C42B3BD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Cahier des charges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0E2476-08DC-4256-8353-5F947E412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indent="-26640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fr-FR" dirty="0"/>
              <a:t> Must to have</a:t>
            </a:r>
          </a:p>
          <a:p>
            <a:pPr lvl="1" indent="-2664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fr-FR" dirty="0"/>
              <a:t> Trajectoires</a:t>
            </a:r>
          </a:p>
          <a:p>
            <a:pPr lvl="1" indent="-2664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fr-FR" dirty="0"/>
              <a:t> Jeu en couleurs</a:t>
            </a:r>
          </a:p>
          <a:p>
            <a:pPr lvl="1" indent="-2664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fr-FR" dirty="0"/>
              <a:t> Scrolling</a:t>
            </a:r>
          </a:p>
          <a:p>
            <a:pPr lvl="1" indent="-2664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fr-FR" dirty="0"/>
              <a:t> Pause</a:t>
            </a:r>
          </a:p>
          <a:p>
            <a:pPr marL="419400" lvl="1" indent="0">
              <a:lnSpc>
                <a:spcPct val="100000"/>
              </a:lnSpc>
              <a:buNone/>
            </a:pPr>
            <a:endParaRPr lang="fr-FR" dirty="0"/>
          </a:p>
          <a:p>
            <a:pPr indent="-26640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fr-FR" dirty="0"/>
              <a:t> Nice to have</a:t>
            </a:r>
          </a:p>
          <a:p>
            <a:pPr lvl="1" indent="-2664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fr-FR" dirty="0"/>
              <a:t> Bruitages et musique</a:t>
            </a:r>
          </a:p>
          <a:p>
            <a:pPr lvl="1" indent="-2664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fr-FR" dirty="0"/>
              <a:t> Enregistrement</a:t>
            </a:r>
          </a:p>
          <a:p>
            <a:pPr lvl="1" indent="-26640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fr-FR" dirty="0"/>
              <a:t> Plusieurs skins &amp; une monnaie</a:t>
            </a:r>
          </a:p>
          <a:p>
            <a:pPr marL="0" indent="0">
              <a:lnSpc>
                <a:spcPct val="100000"/>
              </a:lnSpc>
              <a:buNone/>
            </a:pPr>
            <a:endParaRPr lang="fr-FR" i="1" dirty="0"/>
          </a:p>
          <a:p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5EB85EA-7B1B-421E-8103-3350B0D6F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266330"/>
            <a:ext cx="1144479" cy="1144479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33A1FF4-0CA3-43EE-B868-82FCAAA66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5757320"/>
            <a:ext cx="1144480" cy="83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555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A24D88-CA65-4E4F-B623-5FDD687CD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5015" y="2069124"/>
            <a:ext cx="8721970" cy="3291840"/>
          </a:xfrm>
        </p:spPr>
        <p:txBody>
          <a:bodyPr>
            <a:noAutofit/>
          </a:bodyPr>
          <a:lstStyle/>
          <a:p>
            <a:r>
              <a:rPr lang="fr-FR" sz="27000" b="1" dirty="0">
                <a:solidFill>
                  <a:schemeClr val="accent1">
                    <a:lumMod val="75000"/>
                  </a:schemeClr>
                </a:solidFill>
              </a:rPr>
              <a:t>Le Jeu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BF8C8B2-5603-48CD-BB27-D163EEBE3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266330"/>
            <a:ext cx="1144479" cy="1144479"/>
          </a:xfrm>
          <a:prstGeom prst="rect">
            <a:avLst/>
          </a:prstGeom>
        </p:spPr>
      </p:pic>
      <p:pic>
        <p:nvPicPr>
          <p:cNvPr id="11" name="Espace réservé du contenu 4">
            <a:extLst>
              <a:ext uri="{FF2B5EF4-FFF2-40B4-BE49-F238E27FC236}">
                <a16:creationId xmlns:a16="http://schemas.microsoft.com/office/drawing/2014/main" id="{AEB7AABD-B5B8-4D2D-BBB2-6FC4939E1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5757320"/>
            <a:ext cx="1144480" cy="839286"/>
          </a:xfrm>
          <a:prstGeom prst="rect">
            <a:avLst/>
          </a:prstGeom>
        </p:spPr>
      </p:pic>
      <p:pic>
        <p:nvPicPr>
          <p:cNvPr id="13" name="Image 12" descr="Une image contenant hache, casque, cerf-volant, parapluie&#10;&#10;Description générée automatiquement">
            <a:extLst>
              <a:ext uri="{FF2B5EF4-FFF2-40B4-BE49-F238E27FC236}">
                <a16:creationId xmlns:a16="http://schemas.microsoft.com/office/drawing/2014/main" id="{09C3FD0F-6F98-4D5C-9FD6-0D75DC798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579" y="266330"/>
            <a:ext cx="2146842" cy="148745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5F45B12-BF10-4B89-808F-76B4E61522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181" y="3627120"/>
            <a:ext cx="79511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22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5590F084-A574-4542-AA36-C23F1D7EBA26}"/>
              </a:ext>
            </a:extLst>
          </p:cNvPr>
          <p:cNvSpPr/>
          <p:nvPr/>
        </p:nvSpPr>
        <p:spPr>
          <a:xfrm>
            <a:off x="6533965" y="2798817"/>
            <a:ext cx="5504155" cy="1657511"/>
          </a:xfrm>
          <a:prstGeom prst="roundRect">
            <a:avLst>
              <a:gd name="adj" fmla="val 10000"/>
            </a:avLst>
          </a:prstGeom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bg1">
              <a:lumMod val="95000"/>
              <a:hueOff val="0"/>
              <a:satOff val="0"/>
              <a:lumOff val="0"/>
              <a:alphaOff val="0"/>
            </a:schemeClr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r>
              <a:rPr lang="fr-FR" dirty="0"/>
              <a:t>	    </a:t>
            </a:r>
            <a:r>
              <a:rPr lang="fr-FR" sz="2800" dirty="0"/>
              <a:t>Méthode de travail</a:t>
            </a:r>
          </a:p>
          <a:p>
            <a:pPr lvl="1"/>
            <a:r>
              <a:rPr lang="fr-FR" dirty="0"/>
              <a:t>		</a:t>
            </a:r>
            <a:r>
              <a:rPr lang="fr-FR" sz="2400" dirty="0"/>
              <a:t>Travail par pôles			Répartition des tâches 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76C2E45-1241-4CA0-B8F2-A1752D321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Déroulement du projet en 2 phases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08D878-DD3D-4C1F-AF7D-809C968EDF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3626" y="1825625"/>
            <a:ext cx="6471057" cy="4351338"/>
          </a:xfrm>
        </p:spPr>
        <p:txBody>
          <a:bodyPr>
            <a:normAutofit/>
          </a:bodyPr>
          <a:lstStyle/>
          <a:p>
            <a:r>
              <a:rPr lang="fr-FR" dirty="0"/>
              <a:t>Préparation</a:t>
            </a:r>
          </a:p>
          <a:p>
            <a:pPr lvl="1"/>
            <a:r>
              <a:rPr lang="fr-FR" dirty="0"/>
              <a:t>Avoir chaque fonction importante</a:t>
            </a:r>
          </a:p>
          <a:p>
            <a:pPr lvl="1"/>
            <a:r>
              <a:rPr lang="fr-FR" dirty="0"/>
              <a:t>S’assurer de l’organisation pour plus tard</a:t>
            </a:r>
          </a:p>
          <a:p>
            <a:pPr marL="457200" lvl="1" indent="0">
              <a:buNone/>
            </a:pPr>
            <a:endParaRPr lang="fr-FR" dirty="0"/>
          </a:p>
          <a:p>
            <a:r>
              <a:rPr lang="fr-FR" dirty="0"/>
              <a:t>Réalisation finale</a:t>
            </a:r>
          </a:p>
          <a:p>
            <a:pPr lvl="1"/>
            <a:r>
              <a:rPr lang="fr-FR" dirty="0"/>
              <a:t>Fusion de toutes les fonctions </a:t>
            </a:r>
          </a:p>
          <a:p>
            <a:pPr lvl="1"/>
            <a:r>
              <a:rPr lang="fr-FR" dirty="0"/>
              <a:t>Résultats &amp; optimisations</a:t>
            </a:r>
          </a:p>
          <a:p>
            <a:pPr lvl="1"/>
            <a:endParaRPr lang="fr-FR" dirty="0"/>
          </a:p>
          <a:p>
            <a:endParaRPr lang="fr-FR" dirty="0"/>
          </a:p>
        </p:txBody>
      </p:sp>
      <p:sp>
        <p:nvSpPr>
          <p:cNvPr id="5" name="Rectangle 4" descr="Books">
            <a:extLst>
              <a:ext uri="{FF2B5EF4-FFF2-40B4-BE49-F238E27FC236}">
                <a16:creationId xmlns:a16="http://schemas.microsoft.com/office/drawing/2014/main" id="{22BCDF95-042A-48A6-88E2-B4BD43B7C1F6}"/>
              </a:ext>
            </a:extLst>
          </p:cNvPr>
          <p:cNvSpPr/>
          <p:nvPr/>
        </p:nvSpPr>
        <p:spPr>
          <a:xfrm>
            <a:off x="7104611" y="3294099"/>
            <a:ext cx="919400" cy="919400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-6758543"/>
              <a:satOff val="-17419"/>
              <a:lumOff val="-11765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C09DCC1-10BB-48A7-921E-7315B508E8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266330"/>
            <a:ext cx="1144479" cy="1144479"/>
          </a:xfrm>
          <a:prstGeom prst="rect">
            <a:avLst/>
          </a:prstGeom>
        </p:spPr>
      </p:pic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9BC169DF-903B-4D3B-A2DE-84F87E0CE4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5757320"/>
            <a:ext cx="1144480" cy="83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995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F945DF-A356-46DA-9525-E8DF4B70F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20" y="292654"/>
            <a:ext cx="10763807" cy="1325563"/>
          </a:xfrm>
        </p:spPr>
        <p:txBody>
          <a:bodyPr/>
          <a:lstStyle/>
          <a:p>
            <a:r>
              <a:rPr lang="fr-FR" b="1" dirty="0">
                <a:solidFill>
                  <a:schemeClr val="accent1">
                    <a:lumMod val="75000"/>
                  </a:schemeClr>
                </a:solidFill>
              </a:rPr>
              <a:t>	Bilan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243FC57-C09B-4927-BB0D-4F67AD6EB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Travail de groupe</a:t>
            </a:r>
          </a:p>
          <a:p>
            <a:endParaRPr lang="fr-FR" dirty="0"/>
          </a:p>
          <a:p>
            <a:r>
              <a:rPr lang="fr-FR" dirty="0"/>
              <a:t>Difficultés et Solutions</a:t>
            </a:r>
          </a:p>
          <a:p>
            <a:endParaRPr lang="fr-FR" dirty="0"/>
          </a:p>
          <a:p>
            <a:r>
              <a:rPr lang="fr-FR" dirty="0"/>
              <a:t>Respect satisfaisant du calendrier prévisionnel</a:t>
            </a:r>
          </a:p>
          <a:p>
            <a:endParaRPr lang="fr-FR" dirty="0"/>
          </a:p>
          <a:p>
            <a:r>
              <a:rPr lang="fr-FR" dirty="0"/>
              <a:t>Idées d’améliorations</a:t>
            </a:r>
          </a:p>
          <a:p>
            <a:pPr lvl="1"/>
            <a:r>
              <a:rPr lang="fr-FR" sz="2800" dirty="0"/>
              <a:t>D’autres skins</a:t>
            </a:r>
          </a:p>
          <a:p>
            <a:pPr lvl="1"/>
            <a:r>
              <a:rPr lang="fr-FR" sz="2800" dirty="0"/>
              <a:t>Plusieurs scores (Arcade)</a:t>
            </a:r>
          </a:p>
          <a:p>
            <a:pPr lvl="1"/>
            <a:r>
              <a:rPr lang="fr-FR" sz="2800" dirty="0"/>
              <a:t>Version multilingue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359D7B0-5AFD-4568-8DAD-E1227C2FB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266330"/>
            <a:ext cx="1144479" cy="1144479"/>
          </a:xfrm>
          <a:prstGeom prst="rect">
            <a:avLst/>
          </a:prstGeom>
        </p:spPr>
      </p:pic>
      <p:pic>
        <p:nvPicPr>
          <p:cNvPr id="6" name="Espace réservé du contenu 4">
            <a:extLst>
              <a:ext uri="{FF2B5EF4-FFF2-40B4-BE49-F238E27FC236}">
                <a16:creationId xmlns:a16="http://schemas.microsoft.com/office/drawing/2014/main" id="{F85462D0-B1E6-4FAE-BFEA-FB8493677F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94" y="5757320"/>
            <a:ext cx="1144480" cy="83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572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dessin&#10;&#10;Description générée automatiquement">
            <a:extLst>
              <a:ext uri="{FF2B5EF4-FFF2-40B4-BE49-F238E27FC236}">
                <a16:creationId xmlns:a16="http://schemas.microsoft.com/office/drawing/2014/main" id="{46E9C9B0-729E-4AA9-AECE-F4804B191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619" y="194379"/>
            <a:ext cx="13890171" cy="1821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17872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143</Words>
  <Application>Microsoft Office PowerPoint</Application>
  <PresentationFormat>Grand écran</PresentationFormat>
  <Paragraphs>41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Thème Office</vt:lpstr>
      <vt:lpstr>Lauch the diaporama for a surprise</vt:lpstr>
      <vt:lpstr> Projet Transverse - Angry Bears </vt:lpstr>
      <vt:lpstr>Notre projet – Angry Bears</vt:lpstr>
      <vt:lpstr>Notre projet – Angry Bears</vt:lpstr>
      <vt:lpstr>Cahier des charges</vt:lpstr>
      <vt:lpstr>Le Jeu</vt:lpstr>
      <vt:lpstr>Déroulement du projet en 2 phases</vt:lpstr>
      <vt:lpstr> Bilan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Guillaume DUMAS</dc:creator>
  <cp:lastModifiedBy>Guillaume DUMAS</cp:lastModifiedBy>
  <cp:revision>21</cp:revision>
  <dcterms:created xsi:type="dcterms:W3CDTF">2020-05-16T12:32:59Z</dcterms:created>
  <dcterms:modified xsi:type="dcterms:W3CDTF">2022-07-02T23:28:17Z</dcterms:modified>
</cp:coreProperties>
</file>